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303050-9068-488E-A335-73C32A12343B}" v="3" dt="2025-08-21T11:12:53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65" y="-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ael Blundell" userId="5fb31abe-8d5f-4e88-99ca-cce831797d9c" providerId="ADAL" clId="{571EA06A-F81C-49A1-AF07-9731D5174216}"/>
    <pc:docChg chg="undo custSel addSld delSld modSld">
      <pc:chgData name="Rachael Blundell" userId="5fb31abe-8d5f-4e88-99ca-cce831797d9c" providerId="ADAL" clId="{571EA06A-F81C-49A1-AF07-9731D5174216}" dt="2025-07-28T08:40:50.887" v="586" actId="20577"/>
      <pc:docMkLst>
        <pc:docMk/>
      </pc:docMkLst>
      <pc:sldChg chg="addSp delSp modSp mod">
        <pc:chgData name="Rachael Blundell" userId="5fb31abe-8d5f-4e88-99ca-cce831797d9c" providerId="ADAL" clId="{571EA06A-F81C-49A1-AF07-9731D5174216}" dt="2025-07-28T08:40:50.887" v="586" actId="20577"/>
        <pc:sldMkLst>
          <pc:docMk/>
          <pc:sldMk cId="3991150554" sldId="261"/>
        </pc:sldMkLst>
        <pc:spChg chg="mod">
          <ac:chgData name="Rachael Blundell" userId="5fb31abe-8d5f-4e88-99ca-cce831797d9c" providerId="ADAL" clId="{571EA06A-F81C-49A1-AF07-9731D5174216}" dt="2025-07-28T08:00:22.004" v="462" actId="113"/>
          <ac:spMkLst>
            <pc:docMk/>
            <pc:sldMk cId="3991150554" sldId="261"/>
            <ac:spMk id="3" creationId="{5A1349F1-D166-39B5-7F32-E493BC43DD8F}"/>
          </ac:spMkLst>
        </pc:spChg>
        <pc:spChg chg="mod">
          <ac:chgData name="Rachael Blundell" userId="5fb31abe-8d5f-4e88-99ca-cce831797d9c" providerId="ADAL" clId="{571EA06A-F81C-49A1-AF07-9731D5174216}" dt="2025-07-28T08:00:16.714" v="461" actId="14100"/>
          <ac:spMkLst>
            <pc:docMk/>
            <pc:sldMk cId="3991150554" sldId="261"/>
            <ac:spMk id="4" creationId="{4F9795CA-1E2A-D68D-D687-1A9EAD4CDBD9}"/>
          </ac:spMkLst>
        </pc:spChg>
        <pc:spChg chg="mod">
          <ac:chgData name="Rachael Blundell" userId="5fb31abe-8d5f-4e88-99ca-cce831797d9c" providerId="ADAL" clId="{571EA06A-F81C-49A1-AF07-9731D5174216}" dt="2025-07-28T08:06:52.844" v="580" actId="14100"/>
          <ac:spMkLst>
            <pc:docMk/>
            <pc:sldMk cId="3991150554" sldId="261"/>
            <ac:spMk id="5" creationId="{E607A87A-A1D4-080C-42E9-39005D33B0B5}"/>
          </ac:spMkLst>
        </pc:spChg>
        <pc:spChg chg="mod">
          <ac:chgData name="Rachael Blundell" userId="5fb31abe-8d5f-4e88-99ca-cce831797d9c" providerId="ADAL" clId="{571EA06A-F81C-49A1-AF07-9731D5174216}" dt="2025-07-28T08:06:49.068" v="579" actId="14100"/>
          <ac:spMkLst>
            <pc:docMk/>
            <pc:sldMk cId="3991150554" sldId="261"/>
            <ac:spMk id="6" creationId="{6DB579B7-0722-2052-0012-D5B33B4D6668}"/>
          </ac:spMkLst>
        </pc:spChg>
        <pc:spChg chg="mod">
          <ac:chgData name="Rachael Blundell" userId="5fb31abe-8d5f-4e88-99ca-cce831797d9c" providerId="ADAL" clId="{571EA06A-F81C-49A1-AF07-9731D5174216}" dt="2025-07-28T07:59:37.617" v="453" actId="113"/>
          <ac:spMkLst>
            <pc:docMk/>
            <pc:sldMk cId="3991150554" sldId="261"/>
            <ac:spMk id="9" creationId="{6A3F90F0-E4AC-EAC0-D4A8-6F7C7728AF79}"/>
          </ac:spMkLst>
        </pc:spChg>
        <pc:spChg chg="add mod">
          <ac:chgData name="Rachael Blundell" userId="5fb31abe-8d5f-4e88-99ca-cce831797d9c" providerId="ADAL" clId="{571EA06A-F81C-49A1-AF07-9731D5174216}" dt="2025-07-28T07:59:59.722" v="457" actId="113"/>
          <ac:spMkLst>
            <pc:docMk/>
            <pc:sldMk cId="3991150554" sldId="261"/>
            <ac:spMk id="10" creationId="{D593CBD2-27A1-E2B7-CA6E-03FBD63EFB7E}"/>
          </ac:spMkLst>
        </pc:spChg>
        <pc:spChg chg="mod">
          <ac:chgData name="Rachael Blundell" userId="5fb31abe-8d5f-4e88-99ca-cce831797d9c" providerId="ADAL" clId="{571EA06A-F81C-49A1-AF07-9731D5174216}" dt="2025-07-28T07:59:43.608" v="454" actId="113"/>
          <ac:spMkLst>
            <pc:docMk/>
            <pc:sldMk cId="3991150554" sldId="261"/>
            <ac:spMk id="11" creationId="{1C7EBD2D-7710-3C6B-2998-34F16700DBA0}"/>
          </ac:spMkLst>
        </pc:spChg>
        <pc:spChg chg="mod">
          <ac:chgData name="Rachael Blundell" userId="5fb31abe-8d5f-4e88-99ca-cce831797d9c" providerId="ADAL" clId="{571EA06A-F81C-49A1-AF07-9731D5174216}" dt="2025-07-28T07:59:48.617" v="455" actId="113"/>
          <ac:spMkLst>
            <pc:docMk/>
            <pc:sldMk cId="3991150554" sldId="261"/>
            <ac:spMk id="12" creationId="{3B7CD6D8-978E-C538-0377-E49790DB56E3}"/>
          </ac:spMkLst>
        </pc:spChg>
        <pc:spChg chg="mod">
          <ac:chgData name="Rachael Blundell" userId="5fb31abe-8d5f-4e88-99ca-cce831797d9c" providerId="ADAL" clId="{571EA06A-F81C-49A1-AF07-9731D5174216}" dt="2025-07-28T08:40:50.887" v="586" actId="20577"/>
          <ac:spMkLst>
            <pc:docMk/>
            <pc:sldMk cId="3991150554" sldId="261"/>
            <ac:spMk id="13" creationId="{7D39FC62-A8EB-B344-715C-6D98516AF489}"/>
          </ac:spMkLst>
        </pc:spChg>
        <pc:spChg chg="mod">
          <ac:chgData name="Rachael Blundell" userId="5fb31abe-8d5f-4e88-99ca-cce831797d9c" providerId="ADAL" clId="{571EA06A-F81C-49A1-AF07-9731D5174216}" dt="2025-07-28T08:04:30.571" v="511" actId="20577"/>
          <ac:spMkLst>
            <pc:docMk/>
            <pc:sldMk cId="3991150554" sldId="261"/>
            <ac:spMk id="14" creationId="{1956DE13-F77A-4425-9278-62123F4FEAED}"/>
          </ac:spMkLst>
        </pc:spChg>
        <pc:spChg chg="mod">
          <ac:chgData name="Rachael Blundell" userId="5fb31abe-8d5f-4e88-99ca-cce831797d9c" providerId="ADAL" clId="{571EA06A-F81C-49A1-AF07-9731D5174216}" dt="2025-07-28T08:00:26.377" v="463" actId="113"/>
          <ac:spMkLst>
            <pc:docMk/>
            <pc:sldMk cId="3991150554" sldId="261"/>
            <ac:spMk id="26" creationId="{DD593A92-72E2-4340-07EF-EABD9726571F}"/>
          </ac:spMkLst>
        </pc:spChg>
        <pc:spChg chg="add mod">
          <ac:chgData name="Rachael Blundell" userId="5fb31abe-8d5f-4e88-99ca-cce831797d9c" providerId="ADAL" clId="{571EA06A-F81C-49A1-AF07-9731D5174216}" dt="2025-07-28T08:00:04.651" v="458" actId="113"/>
          <ac:spMkLst>
            <pc:docMk/>
            <pc:sldMk cId="3991150554" sldId="261"/>
            <ac:spMk id="56" creationId="{09FAF9B1-61E1-EB66-97BC-EA2B44C2E73A}"/>
          </ac:spMkLst>
        </pc:spChg>
        <pc:grpChg chg="mod">
          <ac:chgData name="Rachael Blundell" userId="5fb31abe-8d5f-4e88-99ca-cce831797d9c" providerId="ADAL" clId="{571EA06A-F81C-49A1-AF07-9731D5174216}" dt="2025-07-28T07:38:53.836" v="23" actId="14100"/>
          <ac:grpSpMkLst>
            <pc:docMk/>
            <pc:sldMk cId="3991150554" sldId="261"/>
            <ac:grpSpMk id="7" creationId="{90BA9D43-FC38-4B59-AE00-187A1A26A975}"/>
          </ac:grpSpMkLst>
        </pc:grpChg>
        <pc:cxnChg chg="mod">
          <ac:chgData name="Rachael Blundell" userId="5fb31abe-8d5f-4e88-99ca-cce831797d9c" providerId="ADAL" clId="{571EA06A-F81C-49A1-AF07-9731D5174216}" dt="2025-07-28T07:52:49.635" v="323" actId="14100"/>
          <ac:cxnSpMkLst>
            <pc:docMk/>
            <pc:sldMk cId="3991150554" sldId="261"/>
            <ac:cxnSpMk id="15" creationId="{CC79B226-424B-69B0-DDA3-FFD56F1D72B7}"/>
          </ac:cxnSpMkLst>
        </pc:cxnChg>
        <pc:cxnChg chg="mod">
          <ac:chgData name="Rachael Blundell" userId="5fb31abe-8d5f-4e88-99ca-cce831797d9c" providerId="ADAL" clId="{571EA06A-F81C-49A1-AF07-9731D5174216}" dt="2025-07-28T07:39:32.406" v="33" actId="1076"/>
          <ac:cxnSpMkLst>
            <pc:docMk/>
            <pc:sldMk cId="3991150554" sldId="261"/>
            <ac:cxnSpMk id="21" creationId="{224341E1-4768-43E2-BE7E-130A9C6E7434}"/>
          </ac:cxnSpMkLst>
        </pc:cxnChg>
        <pc:cxnChg chg="mod">
          <ac:chgData name="Rachael Blundell" userId="5fb31abe-8d5f-4e88-99ca-cce831797d9c" providerId="ADAL" clId="{571EA06A-F81C-49A1-AF07-9731D5174216}" dt="2025-07-28T07:39:36.894" v="34" actId="1076"/>
          <ac:cxnSpMkLst>
            <pc:docMk/>
            <pc:sldMk cId="3991150554" sldId="261"/>
            <ac:cxnSpMk id="23" creationId="{D1638CCB-4AD4-85FF-3A2D-F2F955A9C18C}"/>
          </ac:cxnSpMkLst>
        </pc:cxnChg>
        <pc:cxnChg chg="add mod">
          <ac:chgData name="Rachael Blundell" userId="5fb31abe-8d5f-4e88-99ca-cce831797d9c" providerId="ADAL" clId="{571EA06A-F81C-49A1-AF07-9731D5174216}" dt="2025-07-28T07:47:01.641" v="234" actId="1076"/>
          <ac:cxnSpMkLst>
            <pc:docMk/>
            <pc:sldMk cId="3991150554" sldId="261"/>
            <ac:cxnSpMk id="25" creationId="{CE5C06F3-D3FA-D9F2-04A6-7E54F38C7C1C}"/>
          </ac:cxnSpMkLst>
        </pc:cxnChg>
        <pc:cxnChg chg="mod">
          <ac:chgData name="Rachael Blundell" userId="5fb31abe-8d5f-4e88-99ca-cce831797d9c" providerId="ADAL" clId="{571EA06A-F81C-49A1-AF07-9731D5174216}" dt="2025-07-28T07:39:08.623" v="28" actId="14100"/>
          <ac:cxnSpMkLst>
            <pc:docMk/>
            <pc:sldMk cId="3991150554" sldId="261"/>
            <ac:cxnSpMk id="28" creationId="{81E4EAD6-F8E3-1A11-E06E-4CD8C98BA041}"/>
          </ac:cxnSpMkLst>
        </pc:cxnChg>
        <pc:cxnChg chg="add mod">
          <ac:chgData name="Rachael Blundell" userId="5fb31abe-8d5f-4e88-99ca-cce831797d9c" providerId="ADAL" clId="{571EA06A-F81C-49A1-AF07-9731D5174216}" dt="2025-07-28T07:51:33.828" v="305" actId="14100"/>
          <ac:cxnSpMkLst>
            <pc:docMk/>
            <pc:sldMk cId="3991150554" sldId="261"/>
            <ac:cxnSpMk id="34" creationId="{1E0CEC79-4BCD-5888-5705-ADE5315D3A4B}"/>
          </ac:cxnSpMkLst>
        </pc:cxnChg>
        <pc:cxnChg chg="mod">
          <ac:chgData name="Rachael Blundell" userId="5fb31abe-8d5f-4e88-99ca-cce831797d9c" providerId="ADAL" clId="{571EA06A-F81C-49A1-AF07-9731D5174216}" dt="2025-07-28T08:03:07.637" v="500" actId="14100"/>
          <ac:cxnSpMkLst>
            <pc:docMk/>
            <pc:sldMk cId="3991150554" sldId="261"/>
            <ac:cxnSpMk id="35" creationId="{15826C94-E0A4-7FC7-CE54-9DB073AF9BE2}"/>
          </ac:cxnSpMkLst>
        </pc:cxnChg>
        <pc:cxnChg chg="mod">
          <ac:chgData name="Rachael Blundell" userId="5fb31abe-8d5f-4e88-99ca-cce831797d9c" providerId="ADAL" clId="{571EA06A-F81C-49A1-AF07-9731D5174216}" dt="2025-07-28T08:03:04.561" v="499" actId="14100"/>
          <ac:cxnSpMkLst>
            <pc:docMk/>
            <pc:sldMk cId="3991150554" sldId="261"/>
            <ac:cxnSpMk id="37" creationId="{D28EA441-14BC-B04D-094E-7FA95318682B}"/>
          </ac:cxnSpMkLst>
        </pc:cxnChg>
        <pc:cxnChg chg="mod">
          <ac:chgData name="Rachael Blundell" userId="5fb31abe-8d5f-4e88-99ca-cce831797d9c" providerId="ADAL" clId="{571EA06A-F81C-49A1-AF07-9731D5174216}" dt="2025-07-28T08:03:38.428" v="508" actId="14100"/>
          <ac:cxnSpMkLst>
            <pc:docMk/>
            <pc:sldMk cId="3991150554" sldId="261"/>
            <ac:cxnSpMk id="39" creationId="{5275C6E5-BAA3-E6E5-B330-FA77BCDF3871}"/>
          </ac:cxnSpMkLst>
        </pc:cxnChg>
        <pc:cxnChg chg="mod">
          <ac:chgData name="Rachael Blundell" userId="5fb31abe-8d5f-4e88-99ca-cce831797d9c" providerId="ADAL" clId="{571EA06A-F81C-49A1-AF07-9731D5174216}" dt="2025-07-28T08:04:01.489" v="510" actId="1076"/>
          <ac:cxnSpMkLst>
            <pc:docMk/>
            <pc:sldMk cId="3991150554" sldId="261"/>
            <ac:cxnSpMk id="41" creationId="{0810671B-CDEF-A912-CAC6-6047C3D8910D}"/>
          </ac:cxnSpMkLst>
        </pc:cxnChg>
        <pc:cxnChg chg="add mod">
          <ac:chgData name="Rachael Blundell" userId="5fb31abe-8d5f-4e88-99ca-cce831797d9c" providerId="ADAL" clId="{571EA06A-F81C-49A1-AF07-9731D5174216}" dt="2025-07-28T07:52:54.515" v="324" actId="14100"/>
          <ac:cxnSpMkLst>
            <pc:docMk/>
            <pc:sldMk cId="3991150554" sldId="261"/>
            <ac:cxnSpMk id="48" creationId="{20D42FCE-236E-9B52-D9CD-95CF756E77D1}"/>
          </ac:cxnSpMkLst>
        </pc:cxnChg>
        <pc:cxnChg chg="add mod">
          <ac:chgData name="Rachael Blundell" userId="5fb31abe-8d5f-4e88-99ca-cce831797d9c" providerId="ADAL" clId="{571EA06A-F81C-49A1-AF07-9731D5174216}" dt="2025-07-28T07:53:33.239" v="328" actId="14100"/>
          <ac:cxnSpMkLst>
            <pc:docMk/>
            <pc:sldMk cId="3991150554" sldId="261"/>
            <ac:cxnSpMk id="53" creationId="{249992AC-3D6B-A092-270A-DF060AED1179}"/>
          </ac:cxnSpMkLst>
        </pc:cxnChg>
      </pc:sldChg>
      <pc:sldChg chg="addSp modSp new del">
        <pc:chgData name="Rachael Blundell" userId="5fb31abe-8d5f-4e88-99ca-cce831797d9c" providerId="ADAL" clId="{571EA06A-F81C-49A1-AF07-9731D5174216}" dt="2025-07-28T08:03:46.184" v="509" actId="47"/>
        <pc:sldMkLst>
          <pc:docMk/>
          <pc:sldMk cId="2116184191" sldId="262"/>
        </pc:sldMkLst>
      </pc:sldChg>
    </pc:docChg>
  </pc:docChgLst>
  <pc:docChgLst>
    <pc:chgData name="Rachael Blundell" userId="5fb31abe-8d5f-4e88-99ca-cce831797d9c" providerId="ADAL" clId="{30303050-9068-488E-A335-73C32A12343B}"/>
    <pc:docChg chg="undo custSel modSld">
      <pc:chgData name="Rachael Blundell" userId="5fb31abe-8d5f-4e88-99ca-cce831797d9c" providerId="ADAL" clId="{30303050-9068-488E-A335-73C32A12343B}" dt="2025-08-21T12:51:53.098" v="161" actId="20577"/>
      <pc:docMkLst>
        <pc:docMk/>
      </pc:docMkLst>
      <pc:sldChg chg="addSp delSp modSp mod">
        <pc:chgData name="Rachael Blundell" userId="5fb31abe-8d5f-4e88-99ca-cce831797d9c" providerId="ADAL" clId="{30303050-9068-488E-A335-73C32A12343B}" dt="2025-08-21T12:51:53.098" v="161" actId="20577"/>
        <pc:sldMkLst>
          <pc:docMk/>
          <pc:sldMk cId="3991150554" sldId="261"/>
        </pc:sldMkLst>
        <pc:spChg chg="mod">
          <ac:chgData name="Rachael Blundell" userId="5fb31abe-8d5f-4e88-99ca-cce831797d9c" providerId="ADAL" clId="{30303050-9068-488E-A335-73C32A12343B}" dt="2025-08-21T12:51:14.298" v="155" actId="14100"/>
          <ac:spMkLst>
            <pc:docMk/>
            <pc:sldMk cId="3991150554" sldId="261"/>
            <ac:spMk id="3" creationId="{5A1349F1-D166-39B5-7F32-E493BC43DD8F}"/>
          </ac:spMkLst>
        </pc:spChg>
        <pc:spChg chg="mod">
          <ac:chgData name="Rachael Blundell" userId="5fb31abe-8d5f-4e88-99ca-cce831797d9c" providerId="ADAL" clId="{30303050-9068-488E-A335-73C32A12343B}" dt="2025-08-21T12:49:03.502" v="140" actId="1076"/>
          <ac:spMkLst>
            <pc:docMk/>
            <pc:sldMk cId="3991150554" sldId="261"/>
            <ac:spMk id="5" creationId="{E607A87A-A1D4-080C-42E9-39005D33B0B5}"/>
          </ac:spMkLst>
        </pc:spChg>
        <pc:spChg chg="mod">
          <ac:chgData name="Rachael Blundell" userId="5fb31abe-8d5f-4e88-99ca-cce831797d9c" providerId="ADAL" clId="{30303050-9068-488E-A335-73C32A12343B}" dt="2025-08-21T12:49:07.703" v="141" actId="14100"/>
          <ac:spMkLst>
            <pc:docMk/>
            <pc:sldMk cId="3991150554" sldId="261"/>
            <ac:spMk id="6" creationId="{6DB579B7-0722-2052-0012-D5B33B4D6668}"/>
          </ac:spMkLst>
        </pc:spChg>
        <pc:spChg chg="mod">
          <ac:chgData name="Rachael Blundell" userId="5fb31abe-8d5f-4e88-99ca-cce831797d9c" providerId="ADAL" clId="{30303050-9068-488E-A335-73C32A12343B}" dt="2025-08-21T11:11:28.577" v="24" actId="14100"/>
          <ac:spMkLst>
            <pc:docMk/>
            <pc:sldMk cId="3991150554" sldId="261"/>
            <ac:spMk id="13" creationId="{7D39FC62-A8EB-B344-715C-6D98516AF489}"/>
          </ac:spMkLst>
        </pc:spChg>
        <pc:spChg chg="add mod">
          <ac:chgData name="Rachael Blundell" userId="5fb31abe-8d5f-4e88-99ca-cce831797d9c" providerId="ADAL" clId="{30303050-9068-488E-A335-73C32A12343B}" dt="2025-08-21T12:51:53.098" v="161" actId="20577"/>
          <ac:spMkLst>
            <pc:docMk/>
            <pc:sldMk cId="3991150554" sldId="261"/>
            <ac:spMk id="18" creationId="{173DBBED-9FD2-AEDA-89FD-14FA5283F2BA}"/>
          </ac:spMkLst>
        </pc:spChg>
        <pc:spChg chg="mod">
          <ac:chgData name="Rachael Blundell" userId="5fb31abe-8d5f-4e88-99ca-cce831797d9c" providerId="ADAL" clId="{30303050-9068-488E-A335-73C32A12343B}" dt="2025-08-21T12:49:33.539" v="146" actId="1076"/>
          <ac:spMkLst>
            <pc:docMk/>
            <pc:sldMk cId="3991150554" sldId="261"/>
            <ac:spMk id="26" creationId="{DD593A92-72E2-4340-07EF-EABD9726571F}"/>
          </ac:spMkLst>
        </pc:spChg>
        <pc:cxnChg chg="add">
          <ac:chgData name="Rachael Blundell" userId="5fb31abe-8d5f-4e88-99ca-cce831797d9c" providerId="ADAL" clId="{30303050-9068-488E-A335-73C32A12343B}" dt="2025-08-21T12:48:33.644" v="132" actId="11529"/>
          <ac:cxnSpMkLst>
            <pc:docMk/>
            <pc:sldMk cId="3991150554" sldId="261"/>
            <ac:cxnSpMk id="17" creationId="{AE57FE8E-A8E3-EF14-67BC-D968B7653983}"/>
          </ac:cxnSpMkLst>
        </pc:cxnChg>
        <pc:cxnChg chg="add mod">
          <ac:chgData name="Rachael Blundell" userId="5fb31abe-8d5f-4e88-99ca-cce831797d9c" providerId="ADAL" clId="{30303050-9068-488E-A335-73C32A12343B}" dt="2025-08-21T12:50:47.198" v="153" actId="14100"/>
          <ac:cxnSpMkLst>
            <pc:docMk/>
            <pc:sldMk cId="3991150554" sldId="261"/>
            <ac:cxnSpMk id="20" creationId="{28C1B9A3-D809-73D6-11A0-D777A8481D8D}"/>
          </ac:cxnSpMkLst>
        </pc:cxnChg>
        <pc:cxnChg chg="add">
          <ac:chgData name="Rachael Blundell" userId="5fb31abe-8d5f-4e88-99ca-cce831797d9c" providerId="ADAL" clId="{30303050-9068-488E-A335-73C32A12343B}" dt="2025-08-21T12:49:47.333" v="148" actId="11529"/>
          <ac:cxnSpMkLst>
            <pc:docMk/>
            <pc:sldMk cId="3991150554" sldId="261"/>
            <ac:cxnSpMk id="27" creationId="{4EA02772-BF36-C711-A5A0-A46E164CAC9C}"/>
          </ac:cxnSpMkLst>
        </pc:cxnChg>
        <pc:cxnChg chg="mod">
          <ac:chgData name="Rachael Blundell" userId="5fb31abe-8d5f-4e88-99ca-cce831797d9c" providerId="ADAL" clId="{30303050-9068-488E-A335-73C32A12343B}" dt="2025-08-21T11:11:28.577" v="24" actId="14100"/>
          <ac:cxnSpMkLst>
            <pc:docMk/>
            <pc:sldMk cId="3991150554" sldId="261"/>
            <ac:cxnSpMk id="28" creationId="{81E4EAD6-F8E3-1A11-E06E-4CD8C98BA041}"/>
          </ac:cxnSpMkLst>
        </pc:cxnChg>
        <pc:cxnChg chg="add mod">
          <ac:chgData name="Rachael Blundell" userId="5fb31abe-8d5f-4e88-99ca-cce831797d9c" providerId="ADAL" clId="{30303050-9068-488E-A335-73C32A12343B}" dt="2025-08-21T12:51:27.950" v="159" actId="14100"/>
          <ac:cxnSpMkLst>
            <pc:docMk/>
            <pc:sldMk cId="3991150554" sldId="261"/>
            <ac:cxnSpMk id="30" creationId="{B1F6CC47-029F-4108-CBBA-7E9F961086CD}"/>
          </ac:cxnSpMkLst>
        </pc:cxnChg>
        <pc:cxnChg chg="del mod">
          <ac:chgData name="Rachael Blundell" userId="5fb31abe-8d5f-4e88-99ca-cce831797d9c" providerId="ADAL" clId="{30303050-9068-488E-A335-73C32A12343B}" dt="2025-08-21T11:11:54.448" v="26" actId="478"/>
          <ac:cxnSpMkLst>
            <pc:docMk/>
            <pc:sldMk cId="3991150554" sldId="261"/>
            <ac:cxnSpMk id="30" creationId="{C26F06DB-B95D-6914-7006-3A3326B1860A}"/>
          </ac:cxnSpMkLst>
        </pc:cxnChg>
        <pc:cxnChg chg="add del">
          <ac:chgData name="Rachael Blundell" userId="5fb31abe-8d5f-4e88-99ca-cce831797d9c" providerId="ADAL" clId="{30303050-9068-488E-A335-73C32A12343B}" dt="2025-08-21T12:50:08.327" v="151" actId="11529"/>
          <ac:cxnSpMkLst>
            <pc:docMk/>
            <pc:sldMk cId="3991150554" sldId="261"/>
            <ac:cxnSpMk id="32" creationId="{0567159A-EA63-B6BE-27C6-997523B4B9AB}"/>
          </ac:cxnSpMkLst>
        </pc:cxnChg>
        <pc:cxnChg chg="del">
          <ac:chgData name="Rachael Blundell" userId="5fb31abe-8d5f-4e88-99ca-cce831797d9c" providerId="ADAL" clId="{30303050-9068-488E-A335-73C32A12343B}" dt="2025-08-21T12:48:45.975" v="134" actId="478"/>
          <ac:cxnSpMkLst>
            <pc:docMk/>
            <pc:sldMk cId="3991150554" sldId="261"/>
            <ac:cxnSpMk id="35" creationId="{15826C94-E0A4-7FC7-CE54-9DB073AF9BE2}"/>
          </ac:cxnSpMkLst>
        </pc:cxnChg>
        <pc:cxnChg chg="add mod">
          <ac:chgData name="Rachael Blundell" userId="5fb31abe-8d5f-4e88-99ca-cce831797d9c" providerId="ADAL" clId="{30303050-9068-488E-A335-73C32A12343B}" dt="2025-08-21T12:51:23.870" v="158" actId="14100"/>
          <ac:cxnSpMkLst>
            <pc:docMk/>
            <pc:sldMk cId="3991150554" sldId="261"/>
            <ac:cxnSpMk id="36" creationId="{E1DBC0A4-B8E4-089F-21A8-E21B69BF087F}"/>
          </ac:cxnSpMkLst>
        </pc:cxnChg>
        <pc:cxnChg chg="del">
          <ac:chgData name="Rachael Blundell" userId="5fb31abe-8d5f-4e88-99ca-cce831797d9c" providerId="ADAL" clId="{30303050-9068-488E-A335-73C32A12343B}" dt="2025-08-21T12:48:47.417" v="135" actId="478"/>
          <ac:cxnSpMkLst>
            <pc:docMk/>
            <pc:sldMk cId="3991150554" sldId="261"/>
            <ac:cxnSpMk id="37" creationId="{D28EA441-14BC-B04D-094E-7FA95318682B}"/>
          </ac:cxnSpMkLst>
        </pc:cxnChg>
        <pc:cxnChg chg="del">
          <ac:chgData name="Rachael Blundell" userId="5fb31abe-8d5f-4e88-99ca-cce831797d9c" providerId="ADAL" clId="{30303050-9068-488E-A335-73C32A12343B}" dt="2025-08-21T12:48:49.921" v="137" actId="478"/>
          <ac:cxnSpMkLst>
            <pc:docMk/>
            <pc:sldMk cId="3991150554" sldId="261"/>
            <ac:cxnSpMk id="39" creationId="{5275C6E5-BAA3-E6E5-B330-FA77BCDF3871}"/>
          </ac:cxnSpMkLst>
        </pc:cxnChg>
        <pc:cxnChg chg="del">
          <ac:chgData name="Rachael Blundell" userId="5fb31abe-8d5f-4e88-99ca-cce831797d9c" providerId="ADAL" clId="{30303050-9068-488E-A335-73C32A12343B}" dt="2025-08-21T12:48:48.540" v="136" actId="478"/>
          <ac:cxnSpMkLst>
            <pc:docMk/>
            <pc:sldMk cId="3991150554" sldId="261"/>
            <ac:cxnSpMk id="41" creationId="{0810671B-CDEF-A912-CAC6-6047C3D8910D}"/>
          </ac:cxnSpMkLst>
        </pc:cxnChg>
        <pc:cxnChg chg="mod">
          <ac:chgData name="Rachael Blundell" userId="5fb31abe-8d5f-4e88-99ca-cce831797d9c" providerId="ADAL" clId="{30303050-9068-488E-A335-73C32A12343B}" dt="2025-08-21T11:11:58.426" v="27" actId="14100"/>
          <ac:cxnSpMkLst>
            <pc:docMk/>
            <pc:sldMk cId="3991150554" sldId="261"/>
            <ac:cxnSpMk id="53" creationId="{249992AC-3D6B-A092-270A-DF060AED117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85951-B0B1-3BEB-E17C-14D049EF1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39449B-7DCD-DD69-9CB0-E0BC56DB3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90BC3-0371-429A-4C60-2E3B355DA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CB4F6-A585-50E5-9FC5-03D8645E7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218D7-7C71-31F8-53D0-8C01AA733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367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7C9FD-7A85-D47D-37E7-4AE120BB1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D82405-1030-9708-5DCD-DE3ACAE53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3C15F-DA81-1400-43D9-7DE67ECC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5C66A-F002-8033-B707-E1B35AAD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5B48D-FB3B-3AE9-C404-FA1089970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05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E74F74-4E27-A7D3-FA41-00827FF87D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AF8F5-D5AE-3071-4FBF-7696B0D77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58981-9E15-D8AF-459C-25B3DA17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23864-0338-9EB3-1262-27798FAD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AA687-124B-4D7E-4F0F-1CDA34461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52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B7C0B-62E8-8529-AB7C-E1CCC51E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A8E9B-F518-13A8-103C-643935EFB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67008-0AB6-A720-56F5-0B33ACC2F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CCF40-9303-22D6-0DED-D3CC0CCAF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33667-9C23-0434-7D73-2132DA7CE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67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4CAB1-113E-36D3-D038-E2FB422B0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117F1-B9C2-9BA9-0ACA-8E344CC5E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35CB0-B759-1A32-73F1-19EF0BEE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EE48F-403C-7F1C-ED8D-97415688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8E509-19AB-0EFB-688A-8527546F1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56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B7696-1017-EB0E-716A-B211D7271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8050C-8D41-CEB7-817B-A82A7A4221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CBE97E-2482-A57E-14E2-C6352F8D5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AEA5F-94D2-FB4C-E035-EAFB5B6A3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94A9E-C8C1-6177-C968-4A1656C17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9CA75-6355-55DD-AE33-1353F4B5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80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030E2-3719-2A66-3C2C-3DB520C84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6BDF3-65AA-5763-D7D2-1ACBDBCDC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A02E4C-A0D5-B6CD-37B6-750E4D7DA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808D0-B303-9A67-4682-545DA1779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A59DCF-6465-DB7A-64E3-7A28769FB3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0CC793-46F6-3378-2CE0-FC1B2F45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AA1DC-BD4A-1A94-32FD-E615A7BFD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6D24F0-0F46-9B66-5F67-718C994AC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872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414AD-3FC2-D737-3FD4-35666AD98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1C6CEA-F9F7-5E51-2B5A-CF19743CE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79457-7A56-11E1-70ED-D2BEB036A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FB420E-C2C0-FC16-2B7C-17CB2E6AC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202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702788-5B22-92B4-51BC-F572ED789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348085-5777-0885-EE60-36E9D6737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5ACF81-12AC-B069-1CFC-7EC2A4D19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036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38DA6-14CC-69C3-DE97-A3A0022B3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B36F4-B998-760B-924C-F999F0909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BD0C74-16B0-2105-B00F-DAD4B5309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256F7A-67F6-1766-2A0D-46A182674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111C4-DCBA-66CB-0BA6-775A638F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C214E5-C072-7AC2-3210-E7E88647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94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76649-113E-9811-4B2A-C8D5C7EE4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32FCEE-BECD-0E6E-E6B5-8E242F12F0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9423F-B822-A3F4-5231-C05447FD6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9A611-E561-0B0F-BC63-CB919195F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57962-A606-5144-3B10-E277CC67A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286CF-F1F9-3BB2-C68B-D684C7C40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720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1F53DD-1D74-3112-9E3F-39B26256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F774E2-E89E-0D8F-DC96-88AF512BC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DBB6E-B59B-17CB-4788-2C2BE7EB5B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AD3537-54A2-4950-B569-C13BC18F67B6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0E708-F984-2D67-9AE9-F54BA4C59B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BE78F-7D31-7B20-43B3-CC39D61869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3822C6-E1A5-4C5C-B56A-0AA3080D7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88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7BF8B-F124-B236-BED0-20A56C27D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NHS Herefordshire and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NHS Herefordshire and Worcestershire 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0BA9D43-FC38-4B59-AE00-187A1A26A975}"/>
              </a:ext>
            </a:extLst>
          </p:cNvPr>
          <p:cNvGrpSpPr/>
          <p:nvPr/>
        </p:nvGrpSpPr>
        <p:grpSpPr>
          <a:xfrm>
            <a:off x="1076675" y="525433"/>
            <a:ext cx="7848250" cy="6128322"/>
            <a:chOff x="-2190400" y="0"/>
            <a:chExt cx="7848250" cy="5602413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7212E536-CED6-DBAE-EC13-F1B9F7177D47}"/>
                </a:ext>
              </a:extLst>
            </p:cNvPr>
            <p:cNvSpPr/>
            <p:nvPr/>
          </p:nvSpPr>
          <p:spPr>
            <a:xfrm>
              <a:off x="0" y="0"/>
              <a:ext cx="5657850" cy="581025"/>
            </a:xfrm>
            <a:prstGeom prst="roundRect">
              <a:avLst/>
            </a:prstGeom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400" b="1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NHS Herefordshire and Worcestershire </a:t>
              </a:r>
              <a:endParaRPr lang="en-GB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400" b="1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SEND Structure</a:t>
              </a:r>
              <a:endParaRPr lang="en-GB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6A3F90F0-E4AC-EAC0-D4A8-6F7C7728AF79}"/>
                </a:ext>
              </a:extLst>
            </p:cNvPr>
            <p:cNvSpPr/>
            <p:nvPr/>
          </p:nvSpPr>
          <p:spPr>
            <a:xfrm>
              <a:off x="1123298" y="805048"/>
              <a:ext cx="3350712" cy="659081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b="1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Mari Gay - Managing Director / SRO for Children &amp; Young People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dirty="0"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marigay@nhs.net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1C7EBD2D-7710-3C6B-2998-34F16700DBA0}"/>
                </a:ext>
              </a:extLst>
            </p:cNvPr>
            <p:cNvSpPr/>
            <p:nvPr/>
          </p:nvSpPr>
          <p:spPr>
            <a:xfrm>
              <a:off x="1546017" y="1802575"/>
              <a:ext cx="2627367" cy="659081"/>
            </a:xfrm>
            <a:prstGeom prst="round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Jade Brooks - Director of Operations and Delivery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dirty="0">
                  <a:solidFill>
                    <a:schemeClr val="bg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jadebrooks@nhs.net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3B7CD6D8-978E-C538-0377-E49790DB56E3}"/>
                </a:ext>
              </a:extLst>
            </p:cNvPr>
            <p:cNvSpPr/>
            <p:nvPr/>
          </p:nvSpPr>
          <p:spPr>
            <a:xfrm>
              <a:off x="-1425749" y="2681941"/>
              <a:ext cx="2868461" cy="659081"/>
            </a:xfrm>
            <a:prstGeom prst="round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b="1" dirty="0">
                  <a:solidFill>
                    <a:srgbClr val="FFFFFF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Deta Almond - Senior </a:t>
              </a:r>
              <a:r>
                <a:rPr lang="en-GB" sz="1100" b="1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Lead for Children and Young People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dirty="0">
                  <a:solidFill>
                    <a:schemeClr val="bg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deta.almond1@nhs.net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D39FC62-A8EB-B344-715C-6D98516AF489}"/>
                </a:ext>
              </a:extLst>
            </p:cNvPr>
            <p:cNvSpPr/>
            <p:nvPr/>
          </p:nvSpPr>
          <p:spPr>
            <a:xfrm>
              <a:off x="-1425748" y="3631223"/>
              <a:ext cx="2868460" cy="746384"/>
            </a:xfrm>
            <a:prstGeom prst="round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Louise Adams - Senior Manager </a:t>
              </a:r>
              <a:r>
                <a:rPr lang="en-GB" sz="1100" b="1" dirty="0">
                  <a:solidFill>
                    <a:srgbClr val="FFFFFF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and </a:t>
              </a:r>
              <a:r>
                <a:rPr lang="en-GB" sz="1100" b="1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Designated Clinical Officer (DCO) for SEND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dirty="0">
                  <a:solidFill>
                    <a:schemeClr val="bg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louise.adams12@nhs.net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1956DE13-F77A-4425-9278-62123F4FEAED}"/>
                </a:ext>
              </a:extLst>
            </p:cNvPr>
            <p:cNvSpPr/>
            <p:nvPr/>
          </p:nvSpPr>
          <p:spPr>
            <a:xfrm>
              <a:off x="841648" y="4684390"/>
              <a:ext cx="1948756" cy="918023"/>
            </a:xfrm>
            <a:prstGeom prst="round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GB" sz="1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b="1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Rachael Blundell - CYP Project Manager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Rachael.blundell@nhs.net</a:t>
              </a:r>
              <a:endParaRPr lang="en-GB" sz="1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GB" sz="1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C79B226-424B-69B0-DDA3-FFD56F1D72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2190400" y="4474523"/>
              <a:ext cx="3736419" cy="104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A1349F1-D166-39B5-7F32-E493BC43DD8F}"/>
              </a:ext>
            </a:extLst>
          </p:cNvPr>
          <p:cNvSpPr/>
          <p:nvPr/>
        </p:nvSpPr>
        <p:spPr>
          <a:xfrm>
            <a:off x="7741085" y="4327572"/>
            <a:ext cx="2014166" cy="924230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Jack Lyons – Wainwright  Senior </a:t>
            </a:r>
            <a:r>
              <a:rPr lang="en-GB" sz="11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Programme Lead Mental Health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jack.wainwright@nhs.net</a:t>
            </a:r>
            <a:endParaRPr lang="en-GB" sz="1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F9795CA-1E2A-D68D-D687-1A9EAD4CDBD9}"/>
              </a:ext>
            </a:extLst>
          </p:cNvPr>
          <p:cNvSpPr/>
          <p:nvPr/>
        </p:nvSpPr>
        <p:spPr>
          <a:xfrm>
            <a:off x="6912142" y="3429000"/>
            <a:ext cx="3350712" cy="720950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Richard Keble - </a:t>
            </a:r>
            <a:r>
              <a:rPr lang="en-GB" sz="11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Programme Director for Mental Health, Learning Disability and Autism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richard.keble@nhs.net</a:t>
            </a:r>
            <a:endParaRPr lang="en-GB" sz="1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607A87A-A1D4-080C-42E9-39005D33B0B5}"/>
              </a:ext>
            </a:extLst>
          </p:cNvPr>
          <p:cNvSpPr/>
          <p:nvPr/>
        </p:nvSpPr>
        <p:spPr>
          <a:xfrm>
            <a:off x="6840454" y="5630815"/>
            <a:ext cx="1945228" cy="810140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b="1" dirty="0">
              <a:solidFill>
                <a:srgbClr val="FFFFFF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Amy Smith - </a:t>
            </a:r>
            <a:r>
              <a:rPr lang="en-GB" sz="1100" b="1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Senior Manager </a:t>
            </a:r>
            <a:r>
              <a:rPr lang="en-GB" sz="11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</a:t>
            </a:r>
            <a:r>
              <a:rPr lang="en-GB" sz="1100" b="1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Mental Health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amy.smith212@nhs.net</a:t>
            </a:r>
            <a:endParaRPr lang="en-GB" sz="1100" dirty="0">
              <a:solidFill>
                <a:srgbClr val="FFFFF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DB579B7-0722-2052-0012-D5B33B4D6668}"/>
              </a:ext>
            </a:extLst>
          </p:cNvPr>
          <p:cNvSpPr/>
          <p:nvPr/>
        </p:nvSpPr>
        <p:spPr>
          <a:xfrm>
            <a:off x="9036488" y="5630816"/>
            <a:ext cx="2102519" cy="810140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b="1" dirty="0">
              <a:solidFill>
                <a:srgbClr val="FFFFFF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b="1" dirty="0">
              <a:solidFill>
                <a:srgbClr val="FFFFFF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Anna Swift - </a:t>
            </a:r>
            <a:r>
              <a:rPr lang="en-GB" sz="1100" b="1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Senior Manager for Mental Health &amp; </a:t>
            </a:r>
            <a:r>
              <a:rPr lang="en-GB" sz="11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Lead for Neurodivergent </a:t>
            </a:r>
            <a:r>
              <a:rPr lang="en-GB" sz="1100" b="1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CYP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anna.swift12@nhs.net</a:t>
            </a:r>
            <a:endParaRPr lang="en-GB" sz="1100" dirty="0">
              <a:solidFill>
                <a:srgbClr val="FFFFF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b="1" dirty="0">
              <a:solidFill>
                <a:srgbClr val="FFFFF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24341E1-4768-43E2-BE7E-130A9C6E7434}"/>
              </a:ext>
            </a:extLst>
          </p:cNvPr>
          <p:cNvCxnSpPr>
            <a:cxnSpLocks/>
          </p:cNvCxnSpPr>
          <p:nvPr/>
        </p:nvCxnSpPr>
        <p:spPr>
          <a:xfrm flipH="1">
            <a:off x="3719861" y="2887827"/>
            <a:ext cx="1093231" cy="571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638CCB-4AD4-85FF-3A2D-F2F955A9C18C}"/>
              </a:ext>
            </a:extLst>
          </p:cNvPr>
          <p:cNvCxnSpPr>
            <a:cxnSpLocks/>
          </p:cNvCxnSpPr>
          <p:nvPr/>
        </p:nvCxnSpPr>
        <p:spPr>
          <a:xfrm>
            <a:off x="7447521" y="2957384"/>
            <a:ext cx="959879" cy="491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D593A92-72E2-4340-07EF-EABD9726571F}"/>
              </a:ext>
            </a:extLst>
          </p:cNvPr>
          <p:cNvSpPr/>
          <p:nvPr/>
        </p:nvSpPr>
        <p:spPr>
          <a:xfrm>
            <a:off x="10120049" y="4338804"/>
            <a:ext cx="2014167" cy="924230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Jack Caine - Senior Programme Lead  Learning Disability &amp; Autism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jack.caine@nhs.net</a:t>
            </a:r>
            <a:endParaRPr lang="en-GB" sz="1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E4EAD6-F8E3-1A11-E06E-4CD8C98BA041}"/>
              </a:ext>
            </a:extLst>
          </p:cNvPr>
          <p:cNvCxnSpPr>
            <a:cxnSpLocks/>
            <a:stCxn id="12" idx="2"/>
            <a:endCxn id="13" idx="0"/>
          </p:cNvCxnSpPr>
          <p:nvPr/>
        </p:nvCxnSpPr>
        <p:spPr>
          <a:xfrm>
            <a:off x="3275557" y="4180083"/>
            <a:ext cx="0" cy="317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09FAF9B1-61E1-EB66-97BC-EA2B44C2E73A}"/>
              </a:ext>
            </a:extLst>
          </p:cNvPr>
          <p:cNvSpPr/>
          <p:nvPr/>
        </p:nvSpPr>
        <p:spPr>
          <a:xfrm>
            <a:off x="2058018" y="5649555"/>
            <a:ext cx="1954514" cy="998940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solidFill>
                <a:srgbClr val="FFFFF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Joyce Warburton – Associate DCO for SEND Herefordshire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joyce.warburton@nhs.net</a:t>
            </a:r>
            <a:endParaRPr lang="en-GB" sz="1100" dirty="0">
              <a:solidFill>
                <a:srgbClr val="FFFFF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593CBD2-27A1-E2B7-CA6E-03FBD63EFB7E}"/>
              </a:ext>
            </a:extLst>
          </p:cNvPr>
          <p:cNvSpPr/>
          <p:nvPr/>
        </p:nvSpPr>
        <p:spPr>
          <a:xfrm>
            <a:off x="168600" y="5672350"/>
            <a:ext cx="1816149" cy="998940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solidFill>
                <a:srgbClr val="FFFFF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Hannah Jeffery</a:t>
            </a:r>
            <a:r>
              <a:rPr lang="en-GB" sz="1100" b="1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Associate DCO for SEND Worcestershire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hannah.jeffery6@nhs.net</a:t>
            </a:r>
            <a:endParaRPr lang="en-GB" sz="1100" dirty="0">
              <a:solidFill>
                <a:srgbClr val="FFFFF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E5C06F3-D3FA-D9F2-04A6-7E54F38C7C1C}"/>
              </a:ext>
            </a:extLst>
          </p:cNvPr>
          <p:cNvCxnSpPr/>
          <p:nvPr/>
        </p:nvCxnSpPr>
        <p:spPr>
          <a:xfrm>
            <a:off x="6114047" y="2127002"/>
            <a:ext cx="0" cy="3702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E0CEC79-4BCD-5888-5705-ADE5315D3A4B}"/>
              </a:ext>
            </a:extLst>
          </p:cNvPr>
          <p:cNvCxnSpPr>
            <a:cxnSpLocks/>
          </p:cNvCxnSpPr>
          <p:nvPr/>
        </p:nvCxnSpPr>
        <p:spPr>
          <a:xfrm>
            <a:off x="4813092" y="5419988"/>
            <a:ext cx="0" cy="229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0D42FCE-236E-9B52-D9CD-95CF756E77D1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1076675" y="5419988"/>
            <a:ext cx="0" cy="252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49992AC-3D6B-A092-270A-DF060AED1179}"/>
              </a:ext>
            </a:extLst>
          </p:cNvPr>
          <p:cNvCxnSpPr>
            <a:cxnSpLocks/>
          </p:cNvCxnSpPr>
          <p:nvPr/>
        </p:nvCxnSpPr>
        <p:spPr>
          <a:xfrm>
            <a:off x="3127167" y="5313974"/>
            <a:ext cx="0" cy="335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73DBBED-9FD2-AEDA-89FD-14FA5283F2BA}"/>
              </a:ext>
            </a:extLst>
          </p:cNvPr>
          <p:cNvSpPr/>
          <p:nvPr/>
        </p:nvSpPr>
        <p:spPr>
          <a:xfrm>
            <a:off x="5504855" y="4338804"/>
            <a:ext cx="1871432" cy="834753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Caroline Kirby - Head of LDA Admission Avoidance &amp; Discharge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Caroline.kirby1@nhs.net</a:t>
            </a:r>
            <a:endParaRPr lang="en-GB" sz="1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E57FE8E-A8E3-EF14-67BC-D968B7653983}"/>
              </a:ext>
            </a:extLst>
          </p:cNvPr>
          <p:cNvCxnSpPr>
            <a:stCxn id="4" idx="1"/>
            <a:endCxn id="18" idx="0"/>
          </p:cNvCxnSpPr>
          <p:nvPr/>
        </p:nvCxnSpPr>
        <p:spPr>
          <a:xfrm flipH="1">
            <a:off x="6440571" y="3789475"/>
            <a:ext cx="471571" cy="5493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8C1B9A3-D809-73D6-11A0-D777A8481D8D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10262854" y="3789475"/>
            <a:ext cx="471571" cy="53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EA02772-BF36-C711-A5A0-A46E164CAC9C}"/>
              </a:ext>
            </a:extLst>
          </p:cNvPr>
          <p:cNvCxnSpPr>
            <a:stCxn id="4" idx="2"/>
          </p:cNvCxnSpPr>
          <p:nvPr/>
        </p:nvCxnSpPr>
        <p:spPr>
          <a:xfrm>
            <a:off x="8587498" y="4149950"/>
            <a:ext cx="0" cy="1888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1F6CC47-029F-4108-CBBA-7E9F961086CD}"/>
              </a:ext>
            </a:extLst>
          </p:cNvPr>
          <p:cNvCxnSpPr>
            <a:cxnSpLocks/>
          </p:cNvCxnSpPr>
          <p:nvPr/>
        </p:nvCxnSpPr>
        <p:spPr>
          <a:xfrm>
            <a:off x="8240075" y="5251802"/>
            <a:ext cx="0" cy="3790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1DBC0A4-B8E4-089F-21A8-E21B69BF087F}"/>
              </a:ext>
            </a:extLst>
          </p:cNvPr>
          <p:cNvCxnSpPr>
            <a:cxnSpLocks/>
          </p:cNvCxnSpPr>
          <p:nvPr/>
        </p:nvCxnSpPr>
        <p:spPr>
          <a:xfrm>
            <a:off x="9472246" y="5251802"/>
            <a:ext cx="0" cy="397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150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8d1c6231-97c1-4f45-95ad-45e95629dfe6" xsi:nil="true"/>
    <lcf76f155ced4ddcb4097134ff3c332f xmlns="8d1c6231-97c1-4f45-95ad-45e95629dfe6">
      <Terms xmlns="http://schemas.microsoft.com/office/infopath/2007/PartnerControls"/>
    </lcf76f155ced4ddcb4097134ff3c332f>
    <TaxCatchAll xmlns="342f5322-befa-4def-a2b8-2dafb57edc4f" xsi:nil="true"/>
    <Datemodified xmlns="8d1c6231-97c1-4f45-95ad-45e95629dfe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7EFEC4EA97304D8C64793F87127202" ma:contentTypeVersion="21" ma:contentTypeDescription="Create a new document." ma:contentTypeScope="" ma:versionID="b021ed6820ed0a5d30f82f49f2d55b09">
  <xsd:schema xmlns:xsd="http://www.w3.org/2001/XMLSchema" xmlns:xs="http://www.w3.org/2001/XMLSchema" xmlns:p="http://schemas.microsoft.com/office/2006/metadata/properties" xmlns:ns2="8d1c6231-97c1-4f45-95ad-45e95629dfe6" xmlns:ns3="342f5322-befa-4def-a2b8-2dafb57edc4f" targetNamespace="http://schemas.microsoft.com/office/2006/metadata/properties" ma:root="true" ma:fieldsID="977eb58be6c2dfda2c5076995e4a7e24" ns2:_="" ns3:_="">
    <xsd:import namespace="8d1c6231-97c1-4f45-95ad-45e95629dfe6"/>
    <xsd:import namespace="342f5322-befa-4def-a2b8-2dafb57edc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Datemodified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1c6231-97c1-4f45-95ad-45e95629df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modified" ma:index="20" nillable="true" ma:displayName="Date modified" ma:format="DateTime" ma:indexed="true" ma:internalName="Datemodified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2a794df-04d0-4f42-ab98-dd968cb70f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f5322-befa-4def-a2b8-2dafb57edc4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2beff60-a3c0-468b-8d55-cabdd76dd0b7}" ma:internalName="TaxCatchAll" ma:showField="CatchAllData" ma:web="342f5322-befa-4def-a2b8-2dafb57edc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A6DA46-C9C7-40B6-BE3F-1185B92388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8FDED1-46FC-4CA4-B2A1-A7F45E8073F1}">
  <ds:schemaRefs>
    <ds:schemaRef ds:uri="http://schemas.microsoft.com/office/2006/metadata/properties"/>
    <ds:schemaRef ds:uri="http://schemas.microsoft.com/office/infopath/2007/PartnerControls"/>
    <ds:schemaRef ds:uri="8d1c6231-97c1-4f45-95ad-45e95629dfe6"/>
    <ds:schemaRef ds:uri="342f5322-befa-4def-a2b8-2dafb57edc4f"/>
  </ds:schemaRefs>
</ds:datastoreItem>
</file>

<file path=customXml/itemProps3.xml><?xml version="1.0" encoding="utf-8"?>
<ds:datastoreItem xmlns:ds="http://schemas.openxmlformats.org/officeDocument/2006/customXml" ds:itemID="{4771A63E-DE4D-40AF-9657-78745F041F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1c6231-97c1-4f45-95ad-45e95629dfe6"/>
    <ds:schemaRef ds:uri="342f5322-befa-4def-a2b8-2dafb57ed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231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NHS Herefordshire and NHS Herefordshire and Worcestershire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Rachael Blundell</dc:creator>
  <cp:lastModifiedBy>Rachael Blundell</cp:lastModifiedBy>
  <cp:revision>1</cp:revision>
  <dcterms:created xsi:type="dcterms:W3CDTF">2025-07-28T07:28:05Z</dcterms:created>
  <dcterms:modified xsi:type="dcterms:W3CDTF">2025-08-21T12:52:02Z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0x010100027EFEC4EA97304D8C64793F87127202</vt:lpwstr>
  </property>
  <property fmtid="{D5CDD505-2E9C-101B-9397-08002B2CF9AE}" pid="3" name="MediaServiceImageTags">
    <vt:lpwstr/>
  </property>
</Properties>
</file>